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Estilo Médio 1 - Destaqu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FFE90-C46F-409F-BD70-E3415F818BF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FB2E7-F7A3-4656-A6FB-39377F6B9A2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0" y="-25853"/>
          <a:ext cx="9144000" cy="697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3334"/>
                <a:gridCol w="4910666"/>
              </a:tblGrid>
              <a:tr h="511028">
                <a:tc>
                  <a:txBody>
                    <a:bodyPr/>
                    <a:lstStyle/>
                    <a:p>
                      <a:r>
                        <a:rPr lang="pt-PT" sz="2800" dirty="0" smtClean="0"/>
                        <a:t>         INFORMAÇÃO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/>
                        <a:t>        VOCABULÁRIO</a:t>
                      </a:r>
                      <a:endParaRPr lang="en-US" sz="2800" dirty="0"/>
                    </a:p>
                  </a:txBody>
                  <a:tcPr/>
                </a:tc>
              </a:tr>
              <a:tr h="6372825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sz="20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sz="2000" dirty="0" smtClean="0"/>
                        <a:t> </a:t>
                      </a:r>
                      <a:r>
                        <a:rPr lang="pt-PT" sz="2000" b="1" dirty="0" smtClean="0"/>
                        <a:t>NOME</a:t>
                      </a:r>
                    </a:p>
                    <a:p>
                      <a:pPr>
                        <a:buFontTx/>
                        <a:buChar char="-"/>
                      </a:pPr>
                      <a:endParaRPr lang="pt-PT" sz="2000" b="1" dirty="0" smtClean="0"/>
                    </a:p>
                    <a:p>
                      <a:pPr>
                        <a:buFontTx/>
                        <a:buChar char="-"/>
                      </a:pPr>
                      <a:endParaRPr lang="pt-PT" sz="2000" b="1" dirty="0" smtClean="0"/>
                    </a:p>
                    <a:p>
                      <a:pPr>
                        <a:buFontTx/>
                        <a:buChar char="-"/>
                      </a:pPr>
                      <a:endParaRPr lang="pt-PT" sz="2000" b="1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sz="2000" b="1" baseline="0" dirty="0" smtClean="0"/>
                        <a:t>IDADE</a:t>
                      </a:r>
                    </a:p>
                    <a:p>
                      <a:pPr>
                        <a:buFontTx/>
                        <a:buChar char="-"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Char char="-"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Char char="-"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sz="2000" b="1" baseline="0" dirty="0" smtClean="0"/>
                        <a:t>CARACTERÍSTICAS FÍSICAS (3)</a:t>
                      </a:r>
                    </a:p>
                    <a:p>
                      <a:pPr>
                        <a:buFontTx/>
                        <a:buChar char="-"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Char char="-"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Char char="-"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None/>
                      </a:pPr>
                      <a:r>
                        <a:rPr lang="pt-PT" sz="2000" b="1" baseline="0" dirty="0" smtClean="0"/>
                        <a:t>- CARACTERÍSTICAS PSICOLÓGICAS (3)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u="sng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físicas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Olho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azuis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verdes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castanhos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Cabelo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comprido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curto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liso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ondulado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encaracolado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Moreno(a)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Loiro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Ruivo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Alto(a) /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Baixo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Magro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F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orte(a)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Feio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Bonito(a)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psicológicas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aborrecido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tímido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divertido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ridículo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simpático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inteligente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antipático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dinâmico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perguiçoso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trabalhador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desorganizado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704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3334"/>
                <a:gridCol w="4910666"/>
              </a:tblGrid>
              <a:tr h="504701">
                <a:tc>
                  <a:txBody>
                    <a:bodyPr/>
                    <a:lstStyle/>
                    <a:p>
                      <a:r>
                        <a:rPr lang="pt-PT" sz="2800" dirty="0" smtClean="0"/>
                        <a:t>           PERGUNTAS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/>
                        <a:t>        VOCABULÁRIO</a:t>
                      </a:r>
                      <a:endParaRPr lang="en-US" sz="2800" dirty="0"/>
                    </a:p>
                  </a:txBody>
                  <a:tcPr/>
                </a:tc>
              </a:tr>
              <a:tr h="6353298">
                <a:tc>
                  <a:txBody>
                    <a:bodyPr/>
                    <a:lstStyle/>
                    <a:p>
                      <a:endParaRPr lang="pt-PT" sz="2000" dirty="0" smtClean="0"/>
                    </a:p>
                    <a:p>
                      <a:endParaRPr lang="pt-PT" sz="2000" dirty="0" smtClean="0"/>
                    </a:p>
                    <a:p>
                      <a:r>
                        <a:rPr lang="pt-PT" sz="2000" dirty="0" smtClean="0"/>
                        <a:t>P: </a:t>
                      </a:r>
                      <a:r>
                        <a:rPr lang="pt-PT" sz="2000" b="1" dirty="0" smtClean="0"/>
                        <a:t>Como te chamas?</a:t>
                      </a:r>
                    </a:p>
                    <a:p>
                      <a:r>
                        <a:rPr lang="pt-PT" sz="2000" dirty="0" smtClean="0"/>
                        <a:t>R: Chamo-me… E tu, como te chamas?</a:t>
                      </a:r>
                    </a:p>
                    <a:p>
                      <a:endParaRPr lang="pt-PT" sz="2000" dirty="0" smtClean="0"/>
                    </a:p>
                    <a:p>
                      <a:endParaRPr lang="pt-PT" sz="2000" dirty="0" smtClean="0"/>
                    </a:p>
                    <a:p>
                      <a:r>
                        <a:rPr lang="pt-PT" sz="2000" dirty="0" smtClean="0"/>
                        <a:t>P: </a:t>
                      </a:r>
                      <a:r>
                        <a:rPr lang="pt-PT" sz="2000" b="1" dirty="0" smtClean="0"/>
                        <a:t>Quantos anos tens?</a:t>
                      </a:r>
                    </a:p>
                    <a:p>
                      <a:r>
                        <a:rPr lang="pt-PT" sz="2000" dirty="0" smtClean="0"/>
                        <a:t>R: Tenho… anos. E tu, Quantos anos tens?</a:t>
                      </a:r>
                    </a:p>
                    <a:p>
                      <a:endParaRPr lang="pt-PT" sz="2000" dirty="0" smtClean="0"/>
                    </a:p>
                    <a:p>
                      <a:endParaRPr lang="pt-PT" sz="2000" dirty="0" smtClean="0"/>
                    </a:p>
                    <a:p>
                      <a:r>
                        <a:rPr lang="pt-PT" sz="2000" dirty="0" smtClean="0"/>
                        <a:t>P: </a:t>
                      </a:r>
                      <a:r>
                        <a:rPr lang="pt-PT" sz="2000" b="1" dirty="0" smtClean="0"/>
                        <a:t>Como és fisicamente? </a:t>
                      </a:r>
                    </a:p>
                    <a:p>
                      <a:r>
                        <a:rPr lang="pt-PT" sz="2000" dirty="0" smtClean="0"/>
                        <a:t>R: </a:t>
                      </a:r>
                      <a:r>
                        <a:rPr lang="pt-PT" sz="2000" dirty="0" smtClean="0"/>
                        <a:t>tenho/ sou… </a:t>
                      </a:r>
                      <a:r>
                        <a:rPr lang="pt-PT" sz="2000" dirty="0" smtClean="0"/>
                        <a:t>E tu, como és fisicamente?</a:t>
                      </a:r>
                    </a:p>
                    <a:p>
                      <a:endParaRPr lang="pt-PT" sz="2000" dirty="0" smtClean="0"/>
                    </a:p>
                    <a:p>
                      <a:endParaRPr lang="pt-PT" sz="2000" dirty="0" smtClean="0"/>
                    </a:p>
                    <a:p>
                      <a:r>
                        <a:rPr lang="pt-PT" sz="2000" dirty="0" smtClean="0"/>
                        <a:t>P: </a:t>
                      </a:r>
                      <a:r>
                        <a:rPr lang="pt-PT" sz="2000" b="1" dirty="0" smtClean="0"/>
                        <a:t>Que tipo de pessoa és?</a:t>
                      </a:r>
                    </a:p>
                    <a:p>
                      <a:r>
                        <a:rPr lang="pt-PT" sz="2000" dirty="0" smtClean="0"/>
                        <a:t>R: Sou…. E tu, que tipo de pessoa és?</a:t>
                      </a:r>
                      <a:endParaRPr lang="en-US" sz="2000" dirty="0" smtClean="0"/>
                    </a:p>
                    <a:p>
                      <a:endParaRPr lang="pt-PT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r>
                        <a:rPr lang="pt-PT" dirty="0" smtClean="0"/>
                        <a:t> </a:t>
                      </a:r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físicas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Tenho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olho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azuis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verdes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castanhos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Tenho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Cabelo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comprido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curto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liso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ondulado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encaracolado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moreno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loiro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ruivo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alto(a)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baixo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magro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forte(a)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feio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bonito(a)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psicológicas</a:t>
                      </a:r>
                      <a:r>
                        <a:rPr lang="en-US" sz="1600" b="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 (</a:t>
                      </a:r>
                      <a:r>
                        <a:rPr lang="en-US" sz="1600" b="0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</a:t>
                      </a:r>
                      <a:r>
                        <a:rPr lang="en-US" sz="1600" b="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…)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aborrecido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tímido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divertido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ridículo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simpático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inteligente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antipático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dinâmico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perguiçoso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trabalhador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desorganizado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0" y="-25853"/>
          <a:ext cx="9144000" cy="697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3334"/>
                <a:gridCol w="4910666"/>
              </a:tblGrid>
              <a:tr h="511028">
                <a:tc>
                  <a:txBody>
                    <a:bodyPr/>
                    <a:lstStyle/>
                    <a:p>
                      <a:r>
                        <a:rPr lang="pt-PT" sz="2800" dirty="0" smtClean="0"/>
                        <a:t>         INFORMAÇÃO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/>
                        <a:t>              VOCABULÁRIO</a:t>
                      </a:r>
                      <a:endParaRPr lang="en-US" sz="2800" dirty="0"/>
                    </a:p>
                  </a:txBody>
                  <a:tcPr/>
                </a:tc>
              </a:tr>
              <a:tr h="6372825"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endParaRPr lang="pt-PT" dirty="0" smtClean="0"/>
                    </a:p>
                    <a:p>
                      <a:endParaRPr lang="pt-PT" sz="20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sz="2000" dirty="0" smtClean="0"/>
                        <a:t> </a:t>
                      </a:r>
                      <a:r>
                        <a:rPr lang="pt-PT" sz="2000" b="1" dirty="0" smtClean="0"/>
                        <a:t>NOME</a:t>
                      </a:r>
                    </a:p>
                    <a:p>
                      <a:pPr>
                        <a:buFontTx/>
                        <a:buChar char="-"/>
                      </a:pPr>
                      <a:endParaRPr lang="pt-PT" sz="2000" b="1" dirty="0" smtClean="0"/>
                    </a:p>
                    <a:p>
                      <a:pPr>
                        <a:buFontTx/>
                        <a:buNone/>
                      </a:pPr>
                      <a:endParaRPr lang="pt-PT" sz="2000" b="1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sz="2000" b="1" baseline="0" dirty="0" smtClean="0"/>
                        <a:t>IDADE</a:t>
                      </a:r>
                    </a:p>
                    <a:p>
                      <a:pPr>
                        <a:buFontTx/>
                        <a:buNone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Char char="-"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sz="2000" b="1" baseline="0" dirty="0" smtClean="0"/>
                        <a:t>CARACTERÍSTICAS FÍSICAS (3)</a:t>
                      </a:r>
                    </a:p>
                    <a:p>
                      <a:pPr>
                        <a:buFontTx/>
                        <a:buChar char="-"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None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sz="2000" b="1" baseline="0" dirty="0" smtClean="0"/>
                        <a:t>CARACTERÍSTICAS PSICOLÓGICAS (3)</a:t>
                      </a:r>
                    </a:p>
                    <a:p>
                      <a:pPr>
                        <a:buFontTx/>
                        <a:buNone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None/>
                      </a:pPr>
                      <a:endParaRPr lang="pt-PT" sz="2000" b="1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pt-PT" sz="2000" b="1" baseline="0" dirty="0" smtClean="0"/>
                        <a:t>DE ONDE É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1" u="sng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físicas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Olho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azuis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verdes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castanhos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Cabelo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comprido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curto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liso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ondulado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encaracolado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Moreno(a)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Loiro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Ruivo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Alto(a) /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Baixo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Magro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F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orte(a)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Feio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Bonito(a)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psicológicas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aborrecido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tímido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divertido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ridículo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simpático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inteligente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antipático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dinâmico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perguiçoso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trabalhador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desorganizado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704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3334"/>
                <a:gridCol w="4910666"/>
              </a:tblGrid>
              <a:tr h="504701">
                <a:tc>
                  <a:txBody>
                    <a:bodyPr/>
                    <a:lstStyle/>
                    <a:p>
                      <a:r>
                        <a:rPr lang="pt-PT" sz="2800" dirty="0" smtClean="0"/>
                        <a:t>           PERGUNTAS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/>
                        <a:t>        VOCABULÁRIO</a:t>
                      </a:r>
                      <a:endParaRPr lang="en-US" sz="2800" dirty="0"/>
                    </a:p>
                  </a:txBody>
                  <a:tcPr/>
                </a:tc>
              </a:tr>
              <a:tr h="6353298">
                <a:tc>
                  <a:txBody>
                    <a:bodyPr/>
                    <a:lstStyle/>
                    <a:p>
                      <a:endParaRPr lang="pt-PT" sz="2000" dirty="0" smtClean="0"/>
                    </a:p>
                    <a:p>
                      <a:endParaRPr lang="pt-PT" sz="2000" dirty="0" smtClean="0"/>
                    </a:p>
                    <a:p>
                      <a:r>
                        <a:rPr lang="pt-PT" sz="2000" dirty="0" smtClean="0"/>
                        <a:t>P: </a:t>
                      </a:r>
                      <a:r>
                        <a:rPr lang="pt-PT" sz="2000" b="1" dirty="0" smtClean="0"/>
                        <a:t>Como te chamas?</a:t>
                      </a:r>
                    </a:p>
                    <a:p>
                      <a:r>
                        <a:rPr lang="pt-PT" sz="2000" dirty="0" smtClean="0"/>
                        <a:t>R: Chamo-me… E tu, como te chamas?</a:t>
                      </a:r>
                    </a:p>
                    <a:p>
                      <a:endParaRPr lang="pt-PT" sz="2000" dirty="0" smtClean="0"/>
                    </a:p>
                    <a:p>
                      <a:endParaRPr lang="pt-PT" sz="2000" dirty="0" smtClean="0"/>
                    </a:p>
                    <a:p>
                      <a:r>
                        <a:rPr lang="pt-PT" sz="2000" dirty="0" smtClean="0"/>
                        <a:t>P: </a:t>
                      </a:r>
                      <a:r>
                        <a:rPr lang="pt-PT" sz="2000" b="1" dirty="0" smtClean="0"/>
                        <a:t>Quantos anos tens?</a:t>
                      </a:r>
                    </a:p>
                    <a:p>
                      <a:r>
                        <a:rPr lang="pt-PT" sz="2000" dirty="0" smtClean="0"/>
                        <a:t>R: Tenho… anos. E tu, Quantos anos tens?</a:t>
                      </a:r>
                    </a:p>
                    <a:p>
                      <a:endParaRPr lang="pt-PT" sz="2000" dirty="0" smtClean="0"/>
                    </a:p>
                    <a:p>
                      <a:r>
                        <a:rPr lang="pt-PT" sz="2000" dirty="0" smtClean="0"/>
                        <a:t>P: </a:t>
                      </a:r>
                      <a:r>
                        <a:rPr lang="pt-PT" sz="2000" b="1" dirty="0" smtClean="0"/>
                        <a:t>Como és fisicamente? </a:t>
                      </a:r>
                    </a:p>
                    <a:p>
                      <a:r>
                        <a:rPr lang="pt-PT" sz="2000" dirty="0" smtClean="0"/>
                        <a:t>R: </a:t>
                      </a:r>
                      <a:r>
                        <a:rPr lang="pt-PT" sz="2000" dirty="0" smtClean="0"/>
                        <a:t>tenho/ sou… </a:t>
                      </a:r>
                      <a:r>
                        <a:rPr lang="pt-PT" sz="2000" dirty="0" smtClean="0"/>
                        <a:t>E tu, como és fisicamente?</a:t>
                      </a:r>
                    </a:p>
                    <a:p>
                      <a:endParaRPr lang="pt-PT" sz="2000" dirty="0" smtClean="0"/>
                    </a:p>
                    <a:p>
                      <a:endParaRPr lang="pt-PT" sz="2000" dirty="0" smtClean="0"/>
                    </a:p>
                    <a:p>
                      <a:r>
                        <a:rPr lang="pt-PT" sz="2000" dirty="0" smtClean="0"/>
                        <a:t>P: </a:t>
                      </a:r>
                      <a:r>
                        <a:rPr lang="pt-PT" sz="2000" b="1" dirty="0" smtClean="0"/>
                        <a:t>Que tipo de pessoa és?</a:t>
                      </a:r>
                    </a:p>
                    <a:p>
                      <a:r>
                        <a:rPr lang="pt-PT" sz="2000" dirty="0" smtClean="0"/>
                        <a:t>R: Sou…. E tu, que tipo de pessoa és?</a:t>
                      </a:r>
                    </a:p>
                    <a:p>
                      <a:endParaRPr lang="pt-PT" sz="2000" dirty="0" smtClean="0"/>
                    </a:p>
                    <a:p>
                      <a:r>
                        <a:rPr lang="pt-PT" sz="2000" dirty="0" smtClean="0"/>
                        <a:t>P: </a:t>
                      </a:r>
                      <a:r>
                        <a:rPr lang="pt-PT" sz="2000" b="1" dirty="0" smtClean="0"/>
                        <a:t>De onde és?</a:t>
                      </a:r>
                      <a:r>
                        <a:rPr lang="pt-PT" sz="2000" b="1" baseline="0" dirty="0" smtClean="0"/>
                        <a:t>  (De onde teclas?)</a:t>
                      </a:r>
                      <a:endParaRPr lang="en-US" sz="2000" b="1" dirty="0" smtClean="0"/>
                    </a:p>
                    <a:p>
                      <a:r>
                        <a:rPr lang="pt-PT" dirty="0" smtClean="0"/>
                        <a:t>R: Sou do</a:t>
                      </a:r>
                      <a:r>
                        <a:rPr lang="pt-PT" baseline="0" dirty="0" smtClean="0"/>
                        <a:t> Brasil. Sou brasileiro(a)</a:t>
                      </a:r>
                      <a:endParaRPr lang="pt-PT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dirty="0" smtClean="0"/>
                    </a:p>
                    <a:p>
                      <a:r>
                        <a:rPr lang="pt-PT" dirty="0" smtClean="0"/>
                        <a:t> </a:t>
                      </a:r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físicas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Tenho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olho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azuis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verdes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castanhos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Tenho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Cabelo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comprido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curto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liso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ondulado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encaracolado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moreno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loiro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ruivo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alto(a)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baixo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magro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 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forte(a)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feio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r>
                        <a:rPr lang="en-US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bonito(a)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en-US" sz="16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psicológicas</a:t>
                      </a:r>
                      <a:r>
                        <a:rPr lang="en-US" sz="1600" b="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 (</a:t>
                      </a:r>
                      <a:r>
                        <a:rPr lang="en-US" sz="1600" b="0" u="none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Sou</a:t>
                      </a:r>
                      <a:r>
                        <a:rPr lang="en-US" sz="1600" b="0" u="non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…)</a:t>
                      </a:r>
                    </a:p>
                    <a:p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aborrecido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tímido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divertido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ridículo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simpático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inteligente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antipático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dinâmico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perguiçoso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trabalhador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       - </a:t>
                      </a:r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desorganizado</a:t>
                      </a:r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232</Words>
  <Application>Microsoft Office PowerPoint</Application>
  <PresentationFormat>Apresentação no Ecrã (4:3)</PresentationFormat>
  <Paragraphs>174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5" baseType="lpstr">
      <vt:lpstr>Tema do Office</vt:lpstr>
      <vt:lpstr>Diapositivo 1</vt:lpstr>
      <vt:lpstr>Diapositivo 2</vt:lpstr>
      <vt:lpstr>Diapositivo 3</vt:lpstr>
      <vt:lpstr>Diapositivo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 COMPANHEIROS DE QUARTO IDEAIS</dc:title>
  <dc:creator>123</dc:creator>
  <cp:lastModifiedBy>123</cp:lastModifiedBy>
  <cp:revision>36</cp:revision>
  <dcterms:created xsi:type="dcterms:W3CDTF">2010-11-01T05:57:29Z</dcterms:created>
  <dcterms:modified xsi:type="dcterms:W3CDTF">2011-06-24T05:18:18Z</dcterms:modified>
</cp:coreProperties>
</file>